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FFE2"/>
    <a:srgbClr val="FFFF71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2582" y="-7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7D6B4-61C0-49AE-8B3A-F8F8EF709575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D3C8E-FC37-4D85-BE90-F536073379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7D6B4-61C0-49AE-8B3A-F8F8EF709575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D3C8E-FC37-4D85-BE90-F536073379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7D6B4-61C0-49AE-8B3A-F8F8EF709575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D3C8E-FC37-4D85-BE90-F536073379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7D6B4-61C0-49AE-8B3A-F8F8EF709575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D3C8E-FC37-4D85-BE90-F536073379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7D6B4-61C0-49AE-8B3A-F8F8EF709575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D3C8E-FC37-4D85-BE90-F536073379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7D6B4-61C0-49AE-8B3A-F8F8EF709575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D3C8E-FC37-4D85-BE90-F536073379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7D6B4-61C0-49AE-8B3A-F8F8EF709575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D3C8E-FC37-4D85-BE90-F536073379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7D6B4-61C0-49AE-8B3A-F8F8EF709575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D3C8E-FC37-4D85-BE90-F536073379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7D6B4-61C0-49AE-8B3A-F8F8EF709575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D3C8E-FC37-4D85-BE90-F536073379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7D6B4-61C0-49AE-8B3A-F8F8EF709575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D3C8E-FC37-4D85-BE90-F536073379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7D6B4-61C0-49AE-8B3A-F8F8EF709575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D3C8E-FC37-4D85-BE90-F536073379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7D6B4-61C0-49AE-8B3A-F8F8EF709575}" type="datetimeFigureOut">
              <a:rPr lang="ru-RU" smtClean="0"/>
              <a:pPr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D3C8E-FC37-4D85-BE90-F536073379D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241300" y="439891"/>
            <a:ext cx="6485136" cy="469359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ПРОСТЕЙШИЕ СРЕДСТВА ЗАЩИТЫ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ОРГАНОВ ДЫХАНИЯ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Когда нет ни противогаза, ни респиратора, то есть средств защиты, изготовленных промышленностью, можно воспользоваться простейшей ватно-марлевой повязкой 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противопыльной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тканевой маской (ПТМ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</a:t>
            </a: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РЕКОМЕНДАЦИИ К ПРИМЕНЕНИЮ: 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Защита от болезней, передающихся воздушно-капельным путем (грипп,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дифтерия).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Высокое содержание в воздухе пыли, дыма, смога. Марлевое изделие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следует увлажнить водой.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При пожаре поможет защититься от ядовитых продуктов сгорания 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дыма на некоторое время.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При бактериологической атаке, когда идет распыление ядовитых газов.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При аварии на атомной станции средство защиты сможет обеспечить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фильтрацию радиоактивной пыли.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Заражение воздушной среды парами аммиака или хлора.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ПАМЯТКА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 ИЗГОТОВЛЕНИЮ ВАТНО-МАРЛЕВОЙ ПОВЯЗКИ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260648" y="6446526"/>
            <a:ext cx="6368752" cy="244682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        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Посередине отреза марли 100х50см поместите слой ваты 20х30см. Загните с двух сторон, длинные завязки без ваты разрежьте на две части 30-35 см от края. Они и будут служить завязками.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    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Противопыльная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тканевая маска (ПТМ) состоит из корпуса и крепления. Корпус делается из четырех-пяти слоев ткани. Для верхнего слоя пригодны бязь, штапельное полотно, миткаль, трикотаж, для внутренних слоев — фланель, бумазея, хлопчатобумажная или шерстяная ткань с начесом (материал для нижнего слоя маски, прилегающего к лицу, не должен линять).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Крепление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маски изготавливается из одного слоя любой тонкой материи. 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289" name="Рисунок 4" descr="ьь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44824" y="4860032"/>
            <a:ext cx="2990353" cy="1728192"/>
          </a:xfrm>
          <a:prstGeom prst="rect">
            <a:avLst/>
          </a:prstGeom>
          <a:noFill/>
        </p:spPr>
      </p:pic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70465" y="62515"/>
            <a:ext cx="6721300" cy="9010046"/>
          </a:xfrm>
          <a:prstGeom prst="rect">
            <a:avLst/>
          </a:prstGeom>
          <a:solidFill>
            <a:srgbClr val="B7FFE2">
              <a:alpha val="30196"/>
            </a:srgbClr>
          </a:solidFill>
          <a:ln w="127000" cmpd="tri">
            <a:solidFill>
              <a:srgbClr val="0070C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128</Words>
  <Application>Microsoft Office PowerPoint</Application>
  <PresentationFormat>Экран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8</cp:revision>
  <dcterms:created xsi:type="dcterms:W3CDTF">2022-11-29T08:11:27Z</dcterms:created>
  <dcterms:modified xsi:type="dcterms:W3CDTF">2022-12-01T04:04:44Z</dcterms:modified>
</cp:coreProperties>
</file>