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63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5CEB0"/>
    <a:srgbClr val="FFFF99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24" autoAdjust="0"/>
    <p:restoredTop sz="91928" autoAdjust="0"/>
  </p:normalViewPr>
  <p:slideViewPr>
    <p:cSldViewPr>
      <p:cViewPr>
        <p:scale>
          <a:sx n="100" d="100"/>
          <a:sy n="100" d="100"/>
        </p:scale>
        <p:origin x="-243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B3408-BF8E-48F1-97A0-AA46151409F4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C1EBB-7056-4252-BBE0-CC53E08741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879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C1EBB-7056-4252-BBE0-CC53E0874190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C1EBB-7056-4252-BBE0-CC53E087419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496" y="44624"/>
            <a:ext cx="2952328" cy="6741368"/>
          </a:xfrm>
          <a:prstGeom prst="rect">
            <a:avLst/>
          </a:prstGeom>
          <a:noFill/>
          <a:ln w="381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44624"/>
            <a:ext cx="2952328" cy="6741368"/>
          </a:xfrm>
          <a:prstGeom prst="rect">
            <a:avLst/>
          </a:prstGeom>
          <a:noFill/>
          <a:ln w="381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44624"/>
            <a:ext cx="2952328" cy="6741368"/>
          </a:xfrm>
          <a:prstGeom prst="rect">
            <a:avLst/>
          </a:prstGeom>
          <a:noFill/>
          <a:ln w="381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1700808"/>
            <a:ext cx="2808312" cy="170816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Памятка по предупреждению чрезвычайных ситуаций и 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действиям 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при их возникновении в быту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0192" y="5590981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ПАМЯТКА 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ЖИТЕЛЮ ТЮМЕНСКОЙ ОБЛАСТИ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4208" y="6351131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г. Тюмень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116632"/>
            <a:ext cx="27363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Объединенный учебно-методический центр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ГО и ЧС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Государственного казенного учреждения Тюменской области «Тюменская областная служба экстренного реагирования»</a:t>
            </a:r>
            <a:endParaRPr lang="ru-RU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62446" y="3412491"/>
            <a:ext cx="2808312" cy="2384692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ln w="38100" cmpd="thickThin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050" b="1" dirty="0">
                <a:latin typeface="Arial" pitchFamily="34" charset="0"/>
                <a:cs typeface="Arial" pitchFamily="34" charset="0"/>
              </a:rPr>
              <a:t>Человек в процессе своей жизнедеятельности постоянно подвергается опасностям и риску. Существуют так называемые возможные или </a:t>
            </a: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потенциальные </a:t>
            </a:r>
            <a:r>
              <a:rPr lang="ru-RU" sz="1050" b="1" dirty="0">
                <a:latin typeface="Arial" pitchFamily="34" charset="0"/>
                <a:cs typeface="Arial" pitchFamily="34" charset="0"/>
              </a:rPr>
              <a:t>опасности, которые окружают человека в повседневной жизни. Для того чтобы избежать воздействия негативных факторов этих опасностей, </a:t>
            </a: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необходимо </a:t>
            </a:r>
            <a:r>
              <a:rPr lang="ru-RU" sz="1050" b="1" dirty="0">
                <a:latin typeface="Arial" pitchFamily="34" charset="0"/>
                <a:cs typeface="Arial" pitchFamily="34" charset="0"/>
              </a:rPr>
              <a:t>знать и соблюдать определенные меры безопасности и правила поведения.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31840" y="116632"/>
            <a:ext cx="280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Если вы разбили градусник и разлили ртуть необходимо:</a:t>
            </a:r>
          </a:p>
        </p:txBody>
      </p:sp>
      <p:pic>
        <p:nvPicPr>
          <p:cNvPr id="20" name="Picture 2" descr="\\192.168.1.9\общая папка\8Зайцев\Памятка техн. чс\Памятка-Действия-населения-при-ЧС-техногенного-характера-scaled.jpg"/>
          <p:cNvPicPr>
            <a:picLocks noChangeAspect="1" noChangeArrowheads="1"/>
          </p:cNvPicPr>
          <p:nvPr/>
        </p:nvPicPr>
        <p:blipFill>
          <a:blip r:embed="rId3" cstate="print"/>
          <a:srcRect l="37878" t="85220" r="46088" b="2907"/>
          <a:stretch>
            <a:fillRect/>
          </a:stretch>
        </p:blipFill>
        <p:spPr bwMode="auto">
          <a:xfrm>
            <a:off x="3275856" y="5797183"/>
            <a:ext cx="2390463" cy="83847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1026" name="Picture 2" descr="C:\Users\Коваль\Downloads\kvarti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446" y="116632"/>
            <a:ext cx="2808312" cy="153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28183" y="162798"/>
            <a:ext cx="2808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Объединенный учебно-методический центр </a:t>
            </a:r>
            <a:r>
              <a:rPr lang="ru-RU" sz="1200" b="1" dirty="0" smtClean="0"/>
              <a:t>по </a:t>
            </a:r>
            <a:r>
              <a:rPr lang="ru-RU" sz="1200" b="1" dirty="0"/>
              <a:t>ГО и </a:t>
            </a:r>
            <a:r>
              <a:rPr lang="ru-RU" sz="1200" b="1" dirty="0" smtClean="0"/>
              <a:t>ЧС</a:t>
            </a:r>
          </a:p>
          <a:p>
            <a:pPr algn="ctr"/>
            <a:r>
              <a:rPr lang="ru-RU" sz="1200" b="1" dirty="0" smtClean="0"/>
              <a:t>Государственного казенного учреждения Тюменской области «Тюменская областная служба экстренного реагирования»</a:t>
            </a:r>
            <a:endParaRPr lang="ru-RU" sz="1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5040" y="804768"/>
            <a:ext cx="27951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удалить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всех посторонних из помещения;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открыть двери, окна для проветривания;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надеть ватно-марлевую повязку, резиновые перчатки и обувь;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собрать ртуть (скребком, щеткой, пылесосом или спринцовкой);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очищенное от ртути место промыть горячей мыльной жидкостью или крутым раствором марганцовки;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после тщательной уборки помещения руки необходимо вымыть с мылом горячей водой;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собранную ртуть следует поместить в герметически закрывающуюся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тару.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2782938" cy="147616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496" y="4159820"/>
            <a:ext cx="29523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Меры, предпринимаемые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первых признаках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отравления: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промыть желудок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Связываем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токсины, принять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активированный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уголь.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Очищаем кишечник,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как правило, происходит естественным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путем.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Важно помнить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организм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теряет много воды, ее необходимо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восполнять.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 вызвать скорую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помощь.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ru-RU" sz="1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504" y="115759"/>
            <a:ext cx="280831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Пищевое отравление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употреблении в пищу некачественных продуктов питания, их неправильное приготовление и хранение, может возникнуть пищевое отравление – пищевая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токсикоинфекция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Характерными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признаками отравления пищей являются: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общее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недомогание;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тошнота;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многократная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рвота;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схваткообразные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боли 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животе;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частый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жидкий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стул.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Коваль\Downloads\2e7d89c1d3641f060ad8ca1da1d41de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80929"/>
            <a:ext cx="2652712" cy="144016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496" y="44624"/>
            <a:ext cx="2952328" cy="6741368"/>
          </a:xfrm>
          <a:prstGeom prst="rect">
            <a:avLst/>
          </a:prstGeom>
          <a:noFill/>
          <a:ln w="381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44624"/>
            <a:ext cx="2952328" cy="6741368"/>
          </a:xfrm>
          <a:prstGeom prst="rect">
            <a:avLst/>
          </a:prstGeom>
          <a:noFill/>
          <a:ln w="381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44624"/>
            <a:ext cx="2952328" cy="6741368"/>
          </a:xfrm>
          <a:prstGeom prst="rect">
            <a:avLst/>
          </a:prstGeom>
          <a:noFill/>
          <a:ln w="381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173663" y="125413"/>
            <a:ext cx="273630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Объединенный учебно-методический центр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ГО и ЧС</a:t>
            </a:r>
          </a:p>
          <a:p>
            <a:pPr algn="just"/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Государственного казенного </a:t>
            </a:r>
            <a:r>
              <a:rPr lang="ru-RU" sz="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чрежс</a:t>
            </a:r>
            <a:endParaRPr lang="ru-RU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обнаружении пожара или признаков горения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немедленно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сообщить в пожарную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охрану.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 прибытия пожарных принять меры по эвакуации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людей.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 отключить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электроэнергию и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газ.</a:t>
            </a:r>
            <a:r>
              <a:rPr lang="ru-RU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экстренного реагирования»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8184" y="4462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 пожаре в жилом помещении: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6176" y="3637518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дым и пламя в соседних помещениях не позволяет выйти наружу: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поддавайтесь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панике.</a:t>
            </a:r>
            <a:endParaRPr lang="ru-RU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Накройтесь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полностью мокрым покрывалом (тканью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Проверьте существует ли возможность выйти на крышу или спуститься по пожарной лестнице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Если возможности эвакуироваться нет, то для защиты от тепла и дыма необходимо надёжно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загерметизировать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своё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помещение.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48264" y="4653136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5003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Открытое окно  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опасность для ребенка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619894"/>
            <a:ext cx="295232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Падение из окна - является одной из причин детского травматизма и</a:t>
            </a:r>
          </a:p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смертности, особенно в городах. Дети очень уязвимы перед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раскрытым окном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из-за естественной любознательности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Памятка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безопасности:</a:t>
            </a:r>
            <a:endParaRPr lang="ru-RU" sz="12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не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оставляйте ребенка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без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присмотра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помещении;</a:t>
            </a:r>
          </a:p>
          <a:p>
            <a:pPr marL="285750" indent="-285750" algn="just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урнитура окон и сами рамы должны быть исправны;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отодвиньте от окон все виды мебели;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установите на окна средства детской защиты;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москитные сетки не предназначены для защиты от падения;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 ставьте малыша на подоконник;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объясните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ребенку опасность открытого окна из-за возможного падения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45167"/>
            <a:ext cx="2592288" cy="132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59832" y="55003"/>
            <a:ext cx="295232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Осторожно 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электричество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Причины электротравматизма: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изоляции внутри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приборов;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повреждение изоляционной оболочки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проводов;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самодельными приборами и оголенными токоведущими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частями;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самостоятельные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попытки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ремонта;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выключателей или розеток с поврежденным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корпусом;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временная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проводка 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скрутках;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е соблюдение правил техники безопасности.</a:t>
            </a:r>
          </a:p>
          <a:p>
            <a:pPr marL="171450" indent="-171450" algn="just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Правила</a:t>
            </a:r>
          </a:p>
          <a:p>
            <a:pPr algn="just"/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электробезопасности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</a:p>
          <a:p>
            <a:pPr algn="just"/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быту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 перегружайте электросеть, включая сразу несколько приборов;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не оставляйте электроприборы включенными в течении долгого времени;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при обнаружении неисправности обесточить электроприбор;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соблюдайте требования инструкции по эксплуатации бытовой техники. </a:t>
            </a:r>
          </a:p>
          <a:p>
            <a:pPr algn="just"/>
            <a:endParaRPr lang="ru-RU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68960"/>
            <a:ext cx="295232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Коваль\Downloads\65024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2180" y="1907487"/>
            <a:ext cx="2736304" cy="173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493</Words>
  <Application>Microsoft Office PowerPoint</Application>
  <PresentationFormat>Экран (4:3)</PresentationFormat>
  <Paragraphs>85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комп</cp:lastModifiedBy>
  <cp:revision>74</cp:revision>
  <dcterms:created xsi:type="dcterms:W3CDTF">2023-10-17T09:09:23Z</dcterms:created>
  <dcterms:modified xsi:type="dcterms:W3CDTF">2023-11-02T09:27:25Z</dcterms:modified>
</cp:coreProperties>
</file>