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B987E3"/>
    <a:srgbClr val="99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568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1EFA3-2173-4BD1-A7E7-FC7FBAF87C01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85728"/>
            <a:ext cx="27860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 algn="just"/>
            <a:r>
              <a:rPr lang="ru-RU" sz="1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43636" y="214290"/>
            <a:ext cx="28575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5072074"/>
            <a:ext cx="2115011" cy="1404156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142844" y="0"/>
            <a:ext cx="2786082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/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Окись углерода (угарный газ)</a:t>
            </a:r>
            <a:r>
              <a:rPr lang="ru-RU" sz="1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бесцветный газ без вкуса и запаха. Окись углерода может образоваться везде, где создаются условия для неполного сгорания углеродсодержащих веществ. Является составной частью многих газов и аэрозолей: в генераторных газах - 9-29%, во взрывных газах - до 60%, в выхлопных газах автомобилей - в среднем 6,3%. </a:t>
            </a:r>
          </a:p>
          <a:p>
            <a:pPr algn="just"/>
            <a:r>
              <a:rPr lang="ru-RU" sz="1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Отравления окисью углерода возможны в котельных, литейных цехах, при испытании моторов, в гаражах, на автотранспорте, на газовых заводах, в шахтах и т. д.; в быту при неправильной топке печей или неправильном пользовании газовыми плитами. ПДК - 20 мг/м</a:t>
            </a:r>
            <a:r>
              <a:rPr lang="ru-RU" sz="1000" baseline="30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1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ru-RU" sz="1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Поступление и выделение из организма - через органы дыхания в неизменённом виде. Вследствие высокого сродства к гемоглобину вызывает блокаду гемоглобина и нарушение транспорта кислорода, угнетает тканевое дыхание. Окись углерода быстро проникает через гематоэнцефалический барьер. Действие на центральную нервную систему обусловлено как гипоксией, так и непосредственным действием окиси углерода. </a:t>
            </a:r>
          </a:p>
          <a:p>
            <a:pPr algn="just"/>
            <a:r>
              <a:rPr lang="ru-RU" sz="1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96036" y="366690"/>
            <a:ext cx="28575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71802" y="214290"/>
            <a:ext cx="300039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Симптомы</a:t>
            </a:r>
          </a:p>
          <a:p>
            <a:pPr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Симптомы при острых интоксикациях</a:t>
            </a:r>
          </a:p>
          <a:p>
            <a:pPr algn="just"/>
            <a:r>
              <a:rPr lang="ru-RU" sz="11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Легкая степень интоксикации угарным газом - головная боль, преимущественно в области висков и лба, «пульсация в висках», головокружение, шум в ушах, рвота, мышечная слабость. Учащение дыхания и пульса. Обморочные состояния, в особенности при выполнении физической работы. Один из самых ранних симптомов - снижение скорости реакций, нарушение цветоощущения. </a:t>
            </a:r>
          </a:p>
          <a:p>
            <a:pPr algn="just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ru-RU" sz="1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Симптомы при интоксикациях </a:t>
            </a:r>
          </a:p>
          <a:p>
            <a:pPr algn="ctr"/>
            <a:r>
              <a:rPr lang="ru-RU" sz="1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средней тяжести</a:t>
            </a:r>
          </a:p>
          <a:p>
            <a:pPr algn="just"/>
            <a:r>
              <a:rPr lang="ru-RU" sz="11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Потеря сознания в течение нескольких часов или значительные провалы памяти. Потеря критики. Резкая адинамия. Нарушение координации движений, дрожание. По возвращении сознания - выраженное астеническое состояние. </a:t>
            </a:r>
          </a:p>
          <a:p>
            <a:endParaRPr lang="ru-RU" sz="11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Симптомы при тяжелой форме интоксикации</a:t>
            </a:r>
          </a:p>
          <a:p>
            <a:pPr algn="just"/>
            <a:r>
              <a:rPr lang="ru-RU" sz="11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Затяжное коматозное состояние (до 5-7 суток и более). Поражения головного мозга, ригидность мышц конечностей, </a:t>
            </a:r>
            <a:r>
              <a:rPr lang="ru-RU" sz="11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клонические</a:t>
            </a:r>
            <a:r>
              <a:rPr lang="ru-RU" sz="11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и тонические судороги, припадки. Непроизвольное мочеиспускание и дефекация. Цвет лица ярко-алый. Дыхание прерывистое. Пульс 110-120 ударов в 1 мин, гипотония, наклонность к коллапсу. Температура 39-40˚С (возможна гипотермия), лейкоцитоз, пониженная СОЭ. </a:t>
            </a: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357950" y="285728"/>
            <a:ext cx="264320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Возможна смерть от паралича дыхания. По выходе из комы - длительное состояние оглушения. Апатия. Может быть резкое двигательное возбуждение, бред, полная ретроградная амнезия. Прогноз определяется в основном глубиной и длительностью коматозного состояния. Нарастание явлений угнетения центральной нервной системы на 2-е сутки делает прогноз неблагоприятным. При средней и тяжёлой степени интоксикации возможны мононевриты локтевого, срединного или общего малоберцового нерва, возможны парезы, параличи. </a:t>
            </a:r>
          </a:p>
          <a:p>
            <a:pPr algn="just"/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2" descr="%D0%A2%D0%BE%D0%BA%D1%81%D0%B8%D1%87%D0%B5%D1%81%D0%BA%D0%BE%D0%B5_%D0%B4%D0%B5%D0%B9%D1%81%D1%82%D0%B2%D0%B8%D0%B5_C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6500826" y="3000372"/>
            <a:ext cx="2282825" cy="29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56137_photo"/>
          <p:cNvPicPr>
            <a:picLocks noChangeAspect="1" noChangeArrowheads="1"/>
          </p:cNvPicPr>
          <p:nvPr/>
        </p:nvPicPr>
        <p:blipFill>
          <a:blip r:embed="rId2" cstate="print">
            <a:lum bright="6000"/>
          </a:blip>
          <a:srcRect/>
          <a:stretch>
            <a:fillRect/>
          </a:stretch>
        </p:blipFill>
        <p:spPr bwMode="auto">
          <a:xfrm>
            <a:off x="6500826" y="2214554"/>
            <a:ext cx="2405063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215074" y="142852"/>
            <a:ext cx="27146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Arial" pitchFamily="34" charset="0"/>
                <a:cs typeface="Arial" pitchFamily="34" charset="0"/>
              </a:rPr>
              <a:t>Объединенный учебно-методический 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центр по </a:t>
            </a:r>
            <a:r>
              <a:rPr lang="ru-RU" sz="1000" b="1" dirty="0">
                <a:latin typeface="Arial" pitchFamily="34" charset="0"/>
                <a:cs typeface="Arial" pitchFamily="34" charset="0"/>
              </a:rPr>
              <a:t>ГО и ЧС </a:t>
            </a:r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Государственного  казенного учреждения Тюменской области «Тюменская областная служба экстренного реагирования»</a:t>
            </a: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715140" y="3143248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Отравление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угарным газом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6578" y="5500702"/>
            <a:ext cx="19288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ПАМЯТКА ЖИТЕЛЮ </a:t>
            </a:r>
          </a:p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ТЮМЕНСКОЙ ОБЛАСТИ</a:t>
            </a:r>
          </a:p>
          <a:p>
            <a:pPr algn="ctr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29454" y="6286520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г.Тюмень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85784" y="214290"/>
            <a:ext cx="29289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14282" y="271582"/>
            <a:ext cx="2928958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Первая помощь</a:t>
            </a:r>
          </a:p>
          <a:p>
            <a:pPr marL="228600" indent="-228600" algn="just">
              <a:buAutoNum type="arabicPeriod"/>
            </a:pPr>
            <a:r>
              <a:rPr lang="ru-RU" sz="1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Вынести пострадавшего из загазованного места на свежий воздух в лежачем положении.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Расстегнуть одежду, стесняющую дыхание</a:t>
            </a: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в помещении открыть форточки и окна.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Вызвать «Скорую помощь».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Уложить пострадавшего так, чтобы ноги находились выше головы.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Дать понюхать нашатырный спирт, укрыть потеплее.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 нахождении в бессознательном состоянии перевернуть на живот, чтобы были открыты дыхательные пути и не произошло западание языка в глотку.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Если у пострадавшего началась рвота, надо повернуть его голову в сторону, чтобы он не захлебнулся рвотными массами.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остановке дыхания приступить к искусственному дыханию.</a:t>
            </a:r>
          </a:p>
          <a:p>
            <a:pPr marL="180975" indent="-180975"/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9.   Если пострадавший в сознании, дать  ему выпить тёплое молоко.</a:t>
            </a:r>
          </a:p>
          <a:p>
            <a:pPr marL="228600" indent="-228600"/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ctr"/>
            <a:r>
              <a:rPr lang="ru-RU" sz="1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НЕЛЬЗЯ!</a:t>
            </a:r>
          </a:p>
          <a:p>
            <a:pPr marL="228600" indent="-228600" algn="ctr"/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Проводить искусственную вентиляцию лёгких изо рта в рот  без использования специальных масок (марли, салфеток), защищающих спасателя от выдоха пострадавшего.</a:t>
            </a:r>
          </a:p>
          <a:p>
            <a:pPr algn="ctr"/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4" name="Picture 2" descr="C:\Documents and Settings\Ерженкова Людмила\Рабочий стол\памятка -аварии на комм.сетях\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29160" y="1959300"/>
            <a:ext cx="1678944" cy="1898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409</Words>
  <Application>Microsoft Office PowerPoint</Application>
  <PresentationFormat>Экран (4:3)</PresentationFormat>
  <Paragraphs>60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ОУМЦ по ГО и ЧС Тюменской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 Николаевна Ерженкова</dc:creator>
  <cp:lastModifiedBy>комп</cp:lastModifiedBy>
  <cp:revision>138</cp:revision>
  <dcterms:created xsi:type="dcterms:W3CDTF">2013-02-07T08:26:02Z</dcterms:created>
  <dcterms:modified xsi:type="dcterms:W3CDTF">2023-04-26T05:52:25Z</dcterms:modified>
</cp:coreProperties>
</file>