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23" r:id="rId2"/>
    <p:sldId id="324" r:id="rId3"/>
  </p:sldIdLst>
  <p:sldSz cx="6858000" cy="9144000" type="screen4x3"/>
  <p:notesSz cx="6797675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schemeClr val="tx1"/>
    </p:penClr>
  </p:showPr>
  <p:clrMru>
    <a:srgbClr val="DDFFF7"/>
    <a:srgbClr val="CC3300"/>
    <a:srgbClr val="FFCCFF"/>
    <a:srgbClr val="FF3300"/>
    <a:srgbClr val="FFFF00"/>
    <a:srgbClr val="FF0066"/>
    <a:srgbClr val="CCECFF"/>
    <a:srgbClr val="FFFFCC"/>
    <a:srgbClr val="FFCC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0" autoAdjust="0"/>
    <p:restoredTop sz="91400" autoAdjust="0"/>
  </p:normalViewPr>
  <p:slideViewPr>
    <p:cSldViewPr>
      <p:cViewPr>
        <p:scale>
          <a:sx n="50" d="100"/>
          <a:sy n="50" d="100"/>
        </p:scale>
        <p:origin x="-3972" y="-942"/>
      </p:cViewPr>
      <p:guideLst>
        <p:guide orient="horz" pos="2820"/>
        <p:guide pos="216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DC86E9A2-2A04-407A-BE49-7854FA3F50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03425" y="744538"/>
            <a:ext cx="27908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DA44AC3-972F-4F00-8CD3-CBDC059DAA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1C03BF-CEBB-44A9-8480-83BE14F5C6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86042-F451-4DC2-89A8-0AB81DA84F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886325" y="812800"/>
            <a:ext cx="1457325" cy="7315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14350" y="812800"/>
            <a:ext cx="4257675" cy="7315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B482C-F047-4236-A707-A342C71D2A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350" y="812800"/>
            <a:ext cx="5829300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514350" y="2641600"/>
            <a:ext cx="5829300" cy="54864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2CCD5-3736-4F81-A5F3-A5E64366CC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514350" y="812800"/>
            <a:ext cx="5829300" cy="7315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0B56F-03DD-4CEB-B42B-AB3B232566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65BC8-8E8E-447B-885C-85ABA6877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56C7-4CDD-46E3-ABED-F0440FA7B8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575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641600"/>
            <a:ext cx="28575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A2F17-A428-459B-8984-12BAA720C0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8E818-50EE-436B-BF52-FF6B5C9EFC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131674-A012-4666-A65E-20B3DD8E90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3A3B9-C534-4AAB-A75F-755D798D41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32370-CE93-4891-BB5D-82A376A25D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AABBB-BCAA-4B01-A64B-5BD538CEE5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FFF7">
            <a:alpha val="7098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12800"/>
            <a:ext cx="5829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93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b="0"/>
            </a:lvl1pPr>
          </a:lstStyle>
          <a:p>
            <a:pPr>
              <a:defRPr/>
            </a:pPr>
            <a:fld id="{BA900B96-0CA2-4F66-9B57-8008CD2827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/>
          <p:cNvSpPr txBox="1"/>
          <p:nvPr/>
        </p:nvSpPr>
        <p:spPr>
          <a:xfrm>
            <a:off x="2132856" y="467544"/>
            <a:ext cx="4535488" cy="676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ОПОВЕЩЕНИЕ НАСЕЛЕНИЯ</a:t>
            </a:r>
          </a:p>
          <a:p>
            <a:pPr>
              <a:defRPr/>
            </a:pPr>
            <a:endParaRPr lang="ru-RU" dirty="0"/>
          </a:p>
        </p:txBody>
      </p:sp>
      <p:pic>
        <p:nvPicPr>
          <p:cNvPr id="2052" name="Picture 3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6629" y="514033"/>
            <a:ext cx="1710285" cy="1151359"/>
          </a:xfrm>
          <a:prstGeom prst="rect">
            <a:avLst/>
          </a:prstGeom>
          <a:noFill/>
          <a:ln w="25400" cmpd="dbl">
            <a:solidFill>
              <a:srgbClr val="C00000"/>
            </a:solidFill>
            <a:miter lim="800000"/>
            <a:headEnd/>
            <a:tailEnd/>
          </a:ln>
        </p:spPr>
      </p:pic>
      <p:sp>
        <p:nvSpPr>
          <p:cNvPr id="51" name="TextBox 50"/>
          <p:cNvSpPr txBox="1"/>
          <p:nvPr/>
        </p:nvSpPr>
        <p:spPr>
          <a:xfrm>
            <a:off x="1985734" y="944880"/>
            <a:ext cx="4611618" cy="26314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650" dirty="0">
                <a:solidFill>
                  <a:schemeClr val="accent6">
                    <a:lumMod val="75000"/>
                  </a:schemeClr>
                </a:solidFill>
              </a:rPr>
              <a:t>Основным способом оповещения населения о возникновении чрезвычайных ситуаций природного и техногенного характера, а также об опасностях, возникающих при военных конфликтах или вследствие этих конфликтов, считается передача речевой информации с использованием сетей проводного вещания, радиовещания и телевидения</a:t>
            </a:r>
            <a:r>
              <a:rPr lang="ru-RU" sz="1600" dirty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908050" y="3635375"/>
            <a:ext cx="4969222" cy="44666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dirty="0">
                <a:solidFill>
                  <a:srgbClr val="FF0000"/>
                </a:solidFill>
              </a:rPr>
              <a:t>Звуки </a:t>
            </a:r>
            <a:r>
              <a:rPr lang="ru-RU" sz="2000" dirty="0" smtClean="0">
                <a:solidFill>
                  <a:srgbClr val="FF0000"/>
                </a:solidFill>
              </a:rPr>
              <a:t>сирен означают   сигнал </a:t>
            </a:r>
          </a:p>
          <a:p>
            <a:pPr algn="just">
              <a:defRPr/>
            </a:pPr>
            <a:r>
              <a:rPr lang="ru-RU" sz="1650" dirty="0" smtClean="0">
                <a:solidFill>
                  <a:srgbClr val="FF0000"/>
                </a:solidFill>
              </a:rPr>
              <a:t>                     «</a:t>
            </a:r>
            <a:r>
              <a:rPr lang="ru-RU" sz="1650" dirty="0">
                <a:solidFill>
                  <a:srgbClr val="FF0000"/>
                </a:solidFill>
              </a:rPr>
              <a:t>ВНИМАНИЕ ВСЕМ!». </a:t>
            </a:r>
          </a:p>
          <a:p>
            <a:pPr algn="just">
              <a:defRPr/>
            </a:pPr>
            <a:endParaRPr lang="ru-RU" sz="1600" dirty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ru-RU" sz="2400" dirty="0">
                <a:solidFill>
                  <a:srgbClr val="C00000"/>
                </a:solidFill>
              </a:rPr>
              <a:t>Действия </a:t>
            </a:r>
            <a:r>
              <a:rPr lang="ru-RU" sz="2400" dirty="0" smtClean="0">
                <a:solidFill>
                  <a:srgbClr val="C00000"/>
                </a:solidFill>
              </a:rPr>
              <a:t>населения</a:t>
            </a:r>
            <a:endParaRPr lang="ru-RU" sz="2400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ru-RU" sz="2000" dirty="0" smtClean="0">
                <a:solidFill>
                  <a:srgbClr val="C00000"/>
                </a:solidFill>
              </a:rPr>
              <a:t>Необходимо</a:t>
            </a:r>
            <a:r>
              <a:rPr lang="ru-RU" sz="2000" dirty="0">
                <a:solidFill>
                  <a:srgbClr val="C00000"/>
                </a:solidFill>
              </a:rPr>
              <a:t>:</a:t>
            </a:r>
          </a:p>
          <a:p>
            <a:pPr marL="266700" indent="-266700" algn="just">
              <a:buFont typeface="Wingdings" pitchFamily="2" charset="2"/>
              <a:buChar char="q"/>
              <a:defRPr/>
            </a:pPr>
            <a:r>
              <a:rPr lang="ru-RU" sz="1650" dirty="0">
                <a:solidFill>
                  <a:schemeClr val="accent6">
                    <a:lumMod val="50000"/>
                  </a:schemeClr>
                </a:solidFill>
              </a:rPr>
              <a:t> услышав сигнал, немедленно включить радио, </a:t>
            </a:r>
            <a:r>
              <a:rPr lang="ru-RU" sz="1650" dirty="0" smtClean="0">
                <a:solidFill>
                  <a:schemeClr val="accent6">
                    <a:lumMod val="50000"/>
                  </a:schemeClr>
                </a:solidFill>
              </a:rPr>
              <a:t>телевизор на местном канале </a:t>
            </a:r>
            <a:r>
              <a:rPr lang="ru-RU" sz="1650" dirty="0">
                <a:solidFill>
                  <a:schemeClr val="accent6">
                    <a:lumMod val="50000"/>
                  </a:schemeClr>
                </a:solidFill>
              </a:rPr>
              <a:t>и прослушать сообщение о порядке действий</a:t>
            </a:r>
            <a:r>
              <a:rPr lang="ru-RU" sz="1650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</a:p>
          <a:p>
            <a:pPr marL="266700" indent="-266700" algn="just">
              <a:defRPr/>
            </a:pPr>
            <a:endParaRPr lang="ru-RU" sz="600" dirty="0">
              <a:solidFill>
                <a:schemeClr val="accent6">
                  <a:lumMod val="50000"/>
                </a:schemeClr>
              </a:solidFill>
            </a:endParaRPr>
          </a:p>
          <a:p>
            <a:pPr marL="266700" indent="-266700" algn="just">
              <a:buFont typeface="Wingdings" pitchFamily="2" charset="2"/>
              <a:buChar char="q"/>
              <a:defRPr/>
            </a:pPr>
            <a:r>
              <a:rPr lang="ru-RU" sz="1650" dirty="0">
                <a:solidFill>
                  <a:schemeClr val="accent6">
                    <a:lumMod val="50000"/>
                  </a:schemeClr>
                </a:solidFill>
              </a:rPr>
              <a:t>полученную информацию по возможности передать соседям;</a:t>
            </a:r>
          </a:p>
          <a:p>
            <a:pPr marL="266700" indent="-266700"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ru-RU" sz="1650" dirty="0">
                <a:solidFill>
                  <a:schemeClr val="accent6">
                    <a:lumMod val="50000"/>
                  </a:schemeClr>
                </a:solidFill>
              </a:rPr>
              <a:t>соблюдать спокойствие и порядок</a:t>
            </a:r>
            <a:r>
              <a:rPr lang="ru-RU" sz="1650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</a:p>
          <a:p>
            <a:pPr marL="266700" indent="-266700" algn="just">
              <a:lnSpc>
                <a:spcPct val="150000"/>
              </a:lnSpc>
              <a:defRPr/>
            </a:pPr>
            <a:endParaRPr lang="ru-RU" sz="600" dirty="0">
              <a:solidFill>
                <a:schemeClr val="accent6">
                  <a:lumMod val="50000"/>
                </a:schemeClr>
              </a:solidFill>
            </a:endParaRPr>
          </a:p>
          <a:p>
            <a:pPr marL="266700" indent="-266700" algn="just">
              <a:buFont typeface="Wingdings" pitchFamily="2" charset="2"/>
              <a:buChar char="q"/>
              <a:defRPr/>
            </a:pPr>
            <a:r>
              <a:rPr lang="ru-RU" sz="1650" dirty="0">
                <a:solidFill>
                  <a:schemeClr val="accent6">
                    <a:lumMod val="50000"/>
                  </a:schemeClr>
                </a:solidFill>
              </a:rPr>
              <a:t>действовать согласно полученной информации.</a:t>
            </a:r>
          </a:p>
          <a:p>
            <a:pPr algn="just">
              <a:buFont typeface="Wingdings" pitchFamily="2" charset="2"/>
              <a:buChar char="q"/>
              <a:defRPr/>
            </a:pPr>
            <a:endParaRPr lang="ru-RU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056" name="Picture 4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6712" y="3563888"/>
            <a:ext cx="517525" cy="117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45" descr="C:\Users\комп\Desktop\22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0648" y="5436096"/>
            <a:ext cx="935037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8" name="AutoShape 49" descr="https://www.pult-market.ru/images/shp/20200305/936H4Nih.jpg"/>
          <p:cNvSpPr>
            <a:spLocks noChangeAspect="1" noChangeArrowheads="1"/>
          </p:cNvSpPr>
          <p:nvPr/>
        </p:nvSpPr>
        <p:spPr bwMode="auto">
          <a:xfrm>
            <a:off x="141288" y="-136525"/>
            <a:ext cx="298450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2059" name="Picture 50" descr="C:\Users\комп\Desktop\936H4Nih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DFDFF"/>
              </a:clrFrom>
              <a:clrTo>
                <a:srgbClr val="FDFD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2273" y="1964373"/>
            <a:ext cx="1549400" cy="110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Picture 56" descr="https://avatars.mds.yandex.net/get-mpic/4544069/img_id2199794278944560766.jpeg/ori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73216" y="3779912"/>
            <a:ext cx="911225" cy="83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3" name="Picture 57" descr="C:\Users\комп\Desktop\lab16.jp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CFBF9"/>
              </a:clrFrom>
              <a:clrTo>
                <a:srgbClr val="FCFBF9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39288" y="6284952"/>
            <a:ext cx="1449387" cy="96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4" name="Picture 58" descr="C:\Users\комп\Desktop\mkion_2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852936" y="7740352"/>
            <a:ext cx="1441450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рямоугольник 16"/>
          <p:cNvSpPr/>
          <p:nvPr/>
        </p:nvSpPr>
        <p:spPr bwMode="auto">
          <a:xfrm>
            <a:off x="136416" y="91440"/>
            <a:ext cx="6612160" cy="8925520"/>
          </a:xfrm>
          <a:prstGeom prst="rect">
            <a:avLst/>
          </a:prstGeom>
          <a:noFill/>
          <a:ln w="127000" cap="flat" cmpd="tri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kumimoji="0" lang="ru-RU" sz="1400" b="1" i="0" u="none" strike="noStrike" cap="none" normalizeH="0" baseline="0" dirty="0" smtClean="0">
              <a:ln w="127000" cmpd="tri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lang="ru-RU" dirty="0" smtClean="0">
              <a:ln w="127000" cmpd="tri">
                <a:solidFill>
                  <a:schemeClr val="tx1"/>
                </a:solidFill>
              </a:ln>
            </a:endParaRPr>
          </a:p>
          <a:p>
            <a:pPr marL="0" marR="0" indent="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kumimoji="0" lang="ru-RU" sz="1400" b="1" i="0" u="none" strike="noStrike" cap="none" normalizeH="0" baseline="0" dirty="0" smtClean="0">
              <a:ln w="127000" cmpd="tri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lang="ru-RU" dirty="0" smtClean="0">
              <a:ln w="127000" cmpd="tri">
                <a:solidFill>
                  <a:schemeClr val="tx1"/>
                </a:solidFill>
              </a:ln>
            </a:endParaRPr>
          </a:p>
          <a:p>
            <a:pPr marL="0" marR="0" indent="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kumimoji="0" lang="ru-RU" sz="1400" b="1" i="0" u="none" strike="noStrike" cap="none" normalizeH="0" baseline="0" dirty="0" smtClean="0">
              <a:ln w="127000" cmpd="tri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lang="ru-RU" dirty="0" smtClean="0">
              <a:ln w="127000" cmpd="tri">
                <a:solidFill>
                  <a:schemeClr val="tx1"/>
                </a:solidFill>
              </a:ln>
            </a:endParaRPr>
          </a:p>
          <a:p>
            <a:pPr marL="0" marR="0" indent="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kumimoji="0" lang="ru-RU" sz="1400" b="1" i="0" u="none" strike="noStrike" cap="none" normalizeH="0" baseline="0" dirty="0" smtClean="0">
              <a:ln w="127000" cmpd="tri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lang="ru-RU" dirty="0" smtClean="0">
              <a:ln w="127000" cmpd="tri">
                <a:solidFill>
                  <a:schemeClr val="tx1"/>
                </a:solidFill>
              </a:ln>
            </a:endParaRPr>
          </a:p>
          <a:p>
            <a:pPr marL="0" marR="0" indent="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kumimoji="0" lang="ru-RU" sz="1400" b="1" i="0" u="none" strike="noStrike" cap="none" normalizeH="0" baseline="0" dirty="0" smtClean="0">
              <a:ln w="127000" cmpd="tri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lang="ru-RU" dirty="0" smtClean="0">
              <a:ln w="127000" cmpd="tri">
                <a:solidFill>
                  <a:schemeClr val="tx1"/>
                </a:solidFill>
              </a:ln>
            </a:endParaRPr>
          </a:p>
          <a:p>
            <a:pPr marL="0" marR="0" indent="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kumimoji="0" lang="ru-RU" sz="1400" b="1" i="0" u="none" strike="noStrike" cap="none" normalizeH="0" baseline="0" dirty="0" smtClean="0">
              <a:ln w="127000" cmpd="tri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lang="ru-RU" dirty="0" smtClean="0">
              <a:ln w="127000" cmpd="tri">
                <a:solidFill>
                  <a:schemeClr val="tx1"/>
                </a:solidFill>
              </a:ln>
            </a:endParaRPr>
          </a:p>
          <a:p>
            <a:pPr marL="0" marR="0" indent="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kumimoji="0" lang="ru-RU" sz="1400" b="1" i="0" u="none" strike="noStrike" cap="none" normalizeH="0" baseline="0" dirty="0" smtClean="0">
              <a:ln w="127000" cmpd="tri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lang="ru-RU" dirty="0" smtClean="0">
              <a:ln w="127000" cmpd="tri">
                <a:solidFill>
                  <a:schemeClr val="tx1"/>
                </a:solidFill>
              </a:ln>
            </a:endParaRPr>
          </a:p>
          <a:p>
            <a:pPr marL="0" marR="0" indent="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kumimoji="0" lang="ru-RU" sz="1400" b="1" i="0" u="none" strike="noStrike" cap="none" normalizeH="0" baseline="0" dirty="0" smtClean="0">
              <a:ln w="127000" cmpd="tri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lang="ru-RU" dirty="0" smtClean="0">
              <a:ln w="127000" cmpd="tri">
                <a:solidFill>
                  <a:schemeClr val="tx1"/>
                </a:solidFill>
              </a:ln>
            </a:endParaRPr>
          </a:p>
          <a:p>
            <a:pPr marL="0" marR="0" indent="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kumimoji="0" lang="ru-RU" sz="1400" b="1" i="0" u="none" strike="noStrike" cap="none" normalizeH="0" baseline="0" dirty="0" smtClean="0">
              <a:ln w="127000" cmpd="tri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lang="ru-RU" dirty="0" smtClean="0">
              <a:ln w="127000" cmpd="tri">
                <a:solidFill>
                  <a:schemeClr val="tx1"/>
                </a:solidFill>
              </a:ln>
            </a:endParaRPr>
          </a:p>
          <a:p>
            <a:pPr marL="0" marR="0" indent="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kumimoji="0" lang="ru-RU" sz="1400" b="1" i="0" u="none" strike="noStrike" cap="none" normalizeH="0" baseline="0" dirty="0" smtClean="0">
              <a:ln w="127000" cmpd="tri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lang="ru-RU" dirty="0" smtClean="0">
              <a:ln w="127000" cmpd="tri">
                <a:solidFill>
                  <a:schemeClr val="tx1"/>
                </a:solidFill>
              </a:ln>
            </a:endParaRPr>
          </a:p>
          <a:p>
            <a:pPr marL="0" marR="0" indent="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kumimoji="0" lang="ru-RU" sz="1400" b="1" i="0" u="none" strike="noStrike" cap="none" normalizeH="0" baseline="0" dirty="0" smtClean="0">
              <a:ln w="127000" cmpd="tri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lang="ru-RU" dirty="0" smtClean="0">
              <a:ln w="127000" cmpd="tri">
                <a:solidFill>
                  <a:schemeClr val="tx1"/>
                </a:solidFill>
              </a:ln>
            </a:endParaRPr>
          </a:p>
          <a:p>
            <a:pPr marL="0" marR="0" indent="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kumimoji="0" lang="ru-RU" sz="1400" b="1" i="0" u="none" strike="noStrike" cap="none" normalizeH="0" baseline="0" dirty="0" smtClean="0">
              <a:ln w="127000" cmpd="tri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lang="ru-RU" dirty="0" smtClean="0">
              <a:ln w="127000" cmpd="tri">
                <a:solidFill>
                  <a:schemeClr val="tx1"/>
                </a:solidFill>
              </a:ln>
            </a:endParaRPr>
          </a:p>
          <a:p>
            <a:pPr marL="0" marR="0" indent="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kumimoji="0" lang="ru-RU" sz="1400" b="1" i="0" u="none" strike="noStrike" cap="none" normalizeH="0" baseline="0" dirty="0" smtClean="0">
              <a:ln w="127000" cmpd="tri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lang="ru-RU" dirty="0" smtClean="0">
              <a:ln w="127000" cmpd="tri">
                <a:solidFill>
                  <a:schemeClr val="tx1"/>
                </a:solidFill>
              </a:ln>
            </a:endParaRPr>
          </a:p>
          <a:p>
            <a:pPr marL="0" marR="0" indent="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kumimoji="0" lang="ru-RU" sz="1400" b="1" i="0" u="none" strike="noStrike" cap="none" normalizeH="0" baseline="0" dirty="0" smtClean="0">
              <a:ln w="127000" cmpd="tri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lang="ru-RU" dirty="0" smtClean="0">
              <a:ln w="127000" cmpd="tri">
                <a:solidFill>
                  <a:schemeClr val="tx1"/>
                </a:solidFill>
              </a:ln>
            </a:endParaRPr>
          </a:p>
          <a:p>
            <a:pPr marL="0" marR="0" indent="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kumimoji="0" lang="ru-RU" sz="1400" b="1" i="0" u="none" strike="noStrike" cap="none" normalizeH="0" baseline="0" dirty="0" smtClean="0">
              <a:ln w="127000" cmpd="tri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lang="ru-RU" dirty="0" smtClean="0">
              <a:ln w="127000" cmpd="tri">
                <a:solidFill>
                  <a:schemeClr val="tx1"/>
                </a:solidFill>
              </a:ln>
            </a:endParaRPr>
          </a:p>
          <a:p>
            <a:pPr marL="0" marR="0" indent="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kumimoji="0" lang="ru-RU" sz="1400" b="1" i="0" u="none" strike="noStrike" cap="none" normalizeH="0" baseline="0" dirty="0" smtClean="0">
              <a:ln w="127000" cmpd="tri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lang="ru-RU" dirty="0" smtClean="0">
              <a:ln w="127000" cmpd="tri">
                <a:solidFill>
                  <a:schemeClr val="tx1"/>
                </a:solidFill>
              </a:ln>
            </a:endParaRPr>
          </a:p>
          <a:p>
            <a:pPr marL="0" marR="0" indent="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kumimoji="0" lang="ru-RU" sz="1400" b="1" i="0" u="none" strike="noStrike" cap="none" normalizeH="0" baseline="0" dirty="0" smtClean="0">
              <a:ln w="127000" cmpd="tri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lang="ru-RU" dirty="0" smtClean="0">
              <a:ln w="127000" cmpd="tri">
                <a:solidFill>
                  <a:schemeClr val="tx1"/>
                </a:solidFill>
              </a:ln>
            </a:endParaRPr>
          </a:p>
          <a:p>
            <a:pPr marL="0" marR="0" indent="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kumimoji="0" lang="ru-RU" sz="1400" b="1" i="0" u="none" strike="noStrike" cap="none" normalizeH="0" baseline="0" dirty="0" smtClean="0">
              <a:ln w="127000" cmpd="tri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lang="ru-RU" dirty="0" smtClean="0">
              <a:ln w="127000" cmpd="tri">
                <a:solidFill>
                  <a:schemeClr val="tx1"/>
                </a:solidFill>
              </a:ln>
            </a:endParaRPr>
          </a:p>
          <a:p>
            <a:pPr marL="0" marR="0" indent="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kumimoji="0" lang="ru-RU" sz="1400" b="1" i="0" u="none" strike="noStrike" cap="none" normalizeH="0" baseline="0" dirty="0" smtClean="0">
              <a:ln w="127000" cmpd="tri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lang="ru-RU" dirty="0" smtClean="0">
              <a:ln w="127000" cmpd="tri">
                <a:solidFill>
                  <a:schemeClr val="tx1"/>
                </a:solidFill>
              </a:ln>
            </a:endParaRPr>
          </a:p>
          <a:p>
            <a:pPr marL="0" marR="0" indent="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kumimoji="0" lang="ru-RU" sz="1400" b="1" i="0" u="none" strike="noStrike" cap="none" normalizeH="0" baseline="0" dirty="0" smtClean="0">
              <a:ln w="127000" cmpd="tri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lang="ru-RU" dirty="0" smtClean="0">
              <a:ln w="127000" cmpd="tri">
                <a:solidFill>
                  <a:schemeClr val="tx1"/>
                </a:solidFill>
              </a:ln>
            </a:endParaRPr>
          </a:p>
          <a:p>
            <a:pPr marL="0" marR="0" indent="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kumimoji="0" lang="ru-RU" sz="1400" b="1" i="0" u="none" strike="noStrike" cap="none" normalizeH="0" baseline="0" dirty="0" smtClean="0">
              <a:ln w="127000" cmpd="tri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865BC8-8E8E-447B-885C-85ABA6877448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332656" y="395536"/>
            <a:ext cx="6048672" cy="230425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kumimoji="0" lang="ru-RU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476672" y="395536"/>
            <a:ext cx="3816424" cy="1800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kumimoji="0" lang="ru-RU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12 ЧС техногенн и ПОО">
  <a:themeElements>
    <a:clrScheme name="Тема 12 ЧС техногенн и ПОО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12 ЧС техногенн и ПОО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57150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-114300" algn="l"/>
          </a:tabLst>
          <a:defRPr kumimoji="0" lang="ru-RU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57150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-114300" algn="l"/>
          </a:tabLst>
          <a:defRPr kumimoji="0" lang="ru-RU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Тема 12 ЧС техногенн и ПОО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12 ЧС техногенн и ПОО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12 ЧС техногенн и ПОО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12 ЧС техногенн и ПОО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12 ЧС техногенн и ПОО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12 ЧС техногенн и ПОО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12 ЧС техногенн и ПОО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12 ЧС техногенн и ПОО</Template>
  <TotalTime>1167</TotalTime>
  <Words>93</Words>
  <Application>Microsoft Office PowerPoint</Application>
  <PresentationFormat>Экран (4:3)</PresentationFormat>
  <Paragraphs>53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12 ЧС техногенн и ПОО</vt:lpstr>
      <vt:lpstr>Слайд 1</vt:lpstr>
      <vt:lpstr>Слайд 2</vt:lpstr>
    </vt:vector>
  </TitlesOfParts>
  <Company>Enter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Учебный класс</cp:lastModifiedBy>
  <cp:revision>88</cp:revision>
  <dcterms:created xsi:type="dcterms:W3CDTF">2008-02-19T04:30:41Z</dcterms:created>
  <dcterms:modified xsi:type="dcterms:W3CDTF">2022-12-01T05:29:37Z</dcterms:modified>
</cp:coreProperties>
</file>