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6858000" cy="9144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DDFFF7"/>
    <a:srgbClr val="CC3300"/>
    <a:srgbClr val="FFCCFF"/>
    <a:srgbClr val="FF3300"/>
    <a:srgbClr val="FFFF00"/>
    <a:srgbClr val="FF0066"/>
    <a:srgbClr val="CCECFF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1400" autoAdjust="0"/>
  </p:normalViewPr>
  <p:slideViewPr>
    <p:cSldViewPr>
      <p:cViewPr>
        <p:scale>
          <a:sx n="50" d="100"/>
          <a:sy n="50" d="100"/>
        </p:scale>
        <p:origin x="-3972" y="-942"/>
      </p:cViewPr>
      <p:guideLst>
        <p:guide orient="horz" pos="2820"/>
        <p:guide pos="216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DC86E9A2-2A04-407A-BE49-7854FA3F5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08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A44AC3-972F-4F00-8CD3-CBDC059DA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C03BF-CEBB-44A9-8480-83BE14F5C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86042-F451-4DC2-89A8-0AB81DA84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57675" cy="7315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B482C-F047-4236-A707-A342C71D2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14350" y="2641600"/>
            <a:ext cx="5829300" cy="54864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CCD5-3736-4F81-A5F3-A5E64366C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14350" y="812800"/>
            <a:ext cx="5829300" cy="7315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0B56F-03DD-4CEB-B42B-AB3B23256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5BC8-8E8E-447B-885C-85ABA6877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56C7-4CDD-46E3-ABED-F0440FA7B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2F17-A428-459B-8984-12BAA720C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8E818-50EE-436B-BF52-FF6B5C9EF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31674-A012-4666-A65E-20B3DD8E9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A3B9-C534-4AAB-A75F-755D798D4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2370-CE93-4891-BB5D-82A376A25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ABBB-BCAA-4B01-A64B-5BD538CEE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F7">
            <a:alpha val="7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/>
            </a:lvl1pPr>
          </a:lstStyle>
          <a:p>
            <a:pPr>
              <a:defRPr/>
            </a:pPr>
            <a:fld id="{BA900B96-0CA2-4F66-9B57-8008CD282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132856" y="467544"/>
            <a:ext cx="4535488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ОПОВЕЩЕНИЕ НАСЕЛЕНИЯ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052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629" y="514033"/>
            <a:ext cx="1710285" cy="1151359"/>
          </a:xfrm>
          <a:prstGeom prst="rect">
            <a:avLst/>
          </a:prstGeom>
          <a:noFill/>
          <a:ln w="25400" cmpd="dbl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1985734" y="944880"/>
            <a:ext cx="4611618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50" dirty="0">
                <a:solidFill>
                  <a:schemeClr val="accent6">
                    <a:lumMod val="75000"/>
                  </a:schemeClr>
                </a:solidFill>
              </a:rPr>
              <a:t>Основным способом оповещения населения о возникновении чрезвычайных ситуаций природного и техногенного характера, а также об опасностях, возникающих при военных конфликтах или вследствие этих конфликтов, считается передача речевой информации с использованием сетей проводного вещания, радиовещания и телевидения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08050" y="3635375"/>
            <a:ext cx="4969222" cy="4466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</a:rPr>
              <a:t>Звуки </a:t>
            </a:r>
            <a:r>
              <a:rPr lang="ru-RU" sz="2000" dirty="0" smtClean="0">
                <a:solidFill>
                  <a:srgbClr val="FF0000"/>
                </a:solidFill>
              </a:rPr>
              <a:t>сирен означают   сигнал </a:t>
            </a:r>
          </a:p>
          <a:p>
            <a:pPr algn="just">
              <a:defRPr/>
            </a:pPr>
            <a:r>
              <a:rPr lang="ru-RU" sz="1650" dirty="0" smtClean="0">
                <a:solidFill>
                  <a:srgbClr val="FF0000"/>
                </a:solidFill>
              </a:rPr>
              <a:t>                     «</a:t>
            </a:r>
            <a:r>
              <a:rPr lang="ru-RU" sz="1650" dirty="0">
                <a:solidFill>
                  <a:srgbClr val="FF0000"/>
                </a:solidFill>
              </a:rPr>
              <a:t>ВНИМАНИЕ ВСЕМ!». </a:t>
            </a:r>
          </a:p>
          <a:p>
            <a:pPr algn="just">
              <a:defRPr/>
            </a:pPr>
            <a:endParaRPr lang="ru-RU" sz="1600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</a:rPr>
              <a:t>Действия </a:t>
            </a:r>
            <a:r>
              <a:rPr lang="ru-RU" sz="2400" dirty="0" smtClean="0">
                <a:solidFill>
                  <a:srgbClr val="C00000"/>
                </a:solidFill>
              </a:rPr>
              <a:t>населения</a:t>
            </a:r>
            <a:endParaRPr lang="ru-RU" sz="24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Необходимо</a:t>
            </a:r>
            <a:r>
              <a:rPr lang="ru-RU" sz="2000" dirty="0">
                <a:solidFill>
                  <a:srgbClr val="C00000"/>
                </a:solidFill>
              </a:rPr>
              <a:t>:</a:t>
            </a:r>
          </a:p>
          <a:p>
            <a:pPr marL="266700" indent="-266700" algn="just">
              <a:buFont typeface="Wingdings" pitchFamily="2" charset="2"/>
              <a:buChar char="q"/>
              <a:defRPr/>
            </a:pP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 услышав сигнал, немедленно включить радио,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телевизор на местном канале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и прослушать сообщение о порядке действий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66700" indent="-266700" algn="just">
              <a:defRPr/>
            </a:pPr>
            <a:endParaRPr lang="ru-RU" sz="600" dirty="0">
              <a:solidFill>
                <a:schemeClr val="accent6">
                  <a:lumMod val="50000"/>
                </a:schemeClr>
              </a:solidFill>
            </a:endParaRPr>
          </a:p>
          <a:p>
            <a:pPr marL="266700" indent="-266700" algn="just">
              <a:buFont typeface="Wingdings" pitchFamily="2" charset="2"/>
              <a:buChar char="q"/>
              <a:defRPr/>
            </a:pP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полученную информацию по возможности передать соседям;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соблюдать спокойствие и порядок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66700" indent="-266700" algn="just">
              <a:lnSpc>
                <a:spcPct val="150000"/>
              </a:lnSpc>
              <a:defRPr/>
            </a:pPr>
            <a:endParaRPr lang="ru-RU" sz="600" dirty="0">
              <a:solidFill>
                <a:schemeClr val="accent6">
                  <a:lumMod val="50000"/>
                </a:schemeClr>
              </a:solidFill>
            </a:endParaRPr>
          </a:p>
          <a:p>
            <a:pPr marL="266700" indent="-266700" algn="just">
              <a:buFont typeface="Wingdings" pitchFamily="2" charset="2"/>
              <a:buChar char="q"/>
              <a:defRPr/>
            </a:pP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действовать согласно полученной информации.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6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6712" y="3563888"/>
            <a:ext cx="5175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45" descr="C:\Users\комп\Desktop\2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5436096"/>
            <a:ext cx="9350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AutoShape 49" descr="https://www.pult-market.ru/images/shp/20200305/936H4Nih.jpg"/>
          <p:cNvSpPr>
            <a:spLocks noChangeAspect="1" noChangeArrowheads="1"/>
          </p:cNvSpPr>
          <p:nvPr/>
        </p:nvSpPr>
        <p:spPr bwMode="auto">
          <a:xfrm>
            <a:off x="141288" y="-136525"/>
            <a:ext cx="2984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9" name="Picture 50" descr="C:\Users\комп\Desktop\936H4Nih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273" y="1964373"/>
            <a:ext cx="15494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56" descr="https://avatars.mds.yandex.net/get-mpic/4544069/img_id2199794278944560766.jpeg/ori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3216" y="3779912"/>
            <a:ext cx="9112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57" descr="C:\Users\комп\Desktop\lab16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9288" y="6284952"/>
            <a:ext cx="1449387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58" descr="C:\Users\комп\Desktop\mkion_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2936" y="7740352"/>
            <a:ext cx="14414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 bwMode="auto">
          <a:xfrm>
            <a:off x="136416" y="91440"/>
            <a:ext cx="6612160" cy="8925520"/>
          </a:xfrm>
          <a:prstGeom prst="rect">
            <a:avLst/>
          </a:prstGeom>
          <a:noFill/>
          <a:ln w="127000" cap="flat" cmpd="tri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lang="ru-RU" dirty="0" smtClean="0">
              <a:ln w="127000" cmpd="tri">
                <a:solidFill>
                  <a:schemeClr val="tx1"/>
                </a:solidFill>
              </a:ln>
            </a:endParaRPr>
          </a:p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dirty="0" smtClean="0">
              <a:ln w="127000" cmpd="tri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65BC8-8E8E-447B-885C-85ABA687744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32656" y="395536"/>
            <a:ext cx="6048672" cy="2304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76672" y="395536"/>
            <a:ext cx="3816424" cy="18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12 ЧС техногенн и ПОО">
  <a:themeElements>
    <a:clrScheme name="Тема 12 ЧС техногенн и ПОО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12 ЧС техногенн и ПО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5715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-114300" algn="l"/>
          </a:tabLst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5715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-114300" algn="l"/>
          </a:tabLst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12 ЧС техногенн и ПОО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12 ЧС техногенн и ПОО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12 ЧС техногенн и ПОО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12 ЧС техногенн и ПОО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12 ЧС техногенн и ПОО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12 ЧС техногенн и ПОО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12 ЧС техногенн и ПОО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12 ЧС техногенн и ПОО</Template>
  <TotalTime>1167</TotalTime>
  <Words>93</Words>
  <Application>Microsoft Office PowerPoint</Application>
  <PresentationFormat>Экран (4:3)</PresentationFormat>
  <Paragraphs>53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12 ЧС техногенн и ПОО</vt:lpstr>
      <vt:lpstr>Слайд 1</vt:lpstr>
      <vt:lpstr>Слайд 2</vt:lpstr>
    </vt:vector>
  </TitlesOfParts>
  <Company>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Учебный класс</cp:lastModifiedBy>
  <cp:revision>88</cp:revision>
  <dcterms:created xsi:type="dcterms:W3CDTF">2008-02-19T04:30:41Z</dcterms:created>
  <dcterms:modified xsi:type="dcterms:W3CDTF">2022-12-01T05:29:37Z</dcterms:modified>
</cp:coreProperties>
</file>