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3"/>
            <a:ext cx="2786082" cy="5000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НАВОДНЕНИЕ</a:t>
            </a:r>
            <a:r>
              <a:rPr lang="ru-RU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это временное затопление значительной части суши водой в результате действий сил природы.</a:t>
            </a:r>
          </a:p>
          <a:p>
            <a:pPr algn="just"/>
            <a:r>
              <a:rPr lang="ru-RU" sz="1000" u="sng" dirty="0" smtClean="0">
                <a:latin typeface="Times New Roman" pitchFamily="18" charset="0"/>
                <a:cs typeface="Times New Roman" pitchFamily="18" charset="0"/>
              </a:rPr>
              <a:t>Данное явление может произойти в результате: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сброса воды с гидротехнических сооружений;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быстрого таяния снегов, образования ледяных заторов, зажоров;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обильных продолжительных осадков, либо кратковременных, но очень интенсивных;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нагонов воды с моря или больших рек на побережья и в устья рек сильным навальным ветром или приливом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степени интенсивности наводнения подразделяются на четыре типа:</a:t>
            </a:r>
            <a:endParaRPr lang="ru-RU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низкие наводнения</a:t>
            </a:r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Они наблюдаются на равнинах рек раз в 5-10 лет;</a:t>
            </a:r>
          </a:p>
          <a:p>
            <a:pPr algn="just"/>
            <a:r>
              <a:rPr 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высокие наводнения.</a:t>
            </a:r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Они происходят примерно раз в 20-25 лет. Под водой оказываются большие участки речных долин. Такое наводнение может нарушить привычный образ жизнедеятельности населения, а в ряде случаев требуется его эвакуация;</a:t>
            </a:r>
          </a:p>
          <a:p>
            <a:pPr algn="just"/>
            <a:r>
              <a:rPr 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выдающиеся наводнения</a:t>
            </a:r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Они происходят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раз в 50-100 лет. При таких наводнениях затапливается до 50% сельскохозяйственных угодий, происходит затопление городов, населённых пунктов. В таком случае требуется массовая эвакуация населения;</a:t>
            </a:r>
          </a:p>
          <a:p>
            <a:pPr algn="just"/>
            <a:r>
              <a:rPr 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катастрофические наводнения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Они случаются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раз в 100-200 лет. Затапливается несколько речных систем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Наводнение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143512"/>
            <a:ext cx="2000264" cy="150019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14678" y="142852"/>
            <a:ext cx="2857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Наводнения по повторяемости, площади распространения и суммарному ущербу занимают ведущее место среди чрезвычайных ситуаций. 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Весной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 осенью в населённых пунктах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Тюменской области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могут происходить наводнения (паводки), в результате которых могут быть потери среди людей, разрушение муниципальных и частных построек, нанесение большого материального ущерба.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Наводнения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(паводки) можно прогнозировать, а значит, принять предупредительные меры.</a:t>
            </a:r>
          </a:p>
          <a:p>
            <a:pPr algn="just"/>
            <a:endParaRPr lang="ru-RU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Прогнозирование</a:t>
            </a:r>
            <a:r>
              <a:rPr lang="ru-RU" sz="1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прогнозы наводнения разрабатываются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гидрометеоцентрами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заблаговременность прогнозов краткосрочных наводнений составляет 1-3 суток;</a:t>
            </a:r>
          </a:p>
          <a:p>
            <a:pPr marL="85725" indent="-85725"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долгосрочных прогнозов половодий 1-2,5 месяца.</a:t>
            </a:r>
          </a:p>
          <a:p>
            <a:pPr algn="just"/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Меры предупреждения:</a:t>
            </a: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заготовка строительных материалов для борьбы с наводнениями;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обучение населения правилам поведения в зоне наводнения;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обвалование зданий, сооружений;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разрушение скопившегося льда;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эвакуация людей, животных, материальных ценностей.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0_4fc26_5c107c9b_orig"/>
          <p:cNvPicPr>
            <a:picLocks noChangeAspect="1" noChangeArrowheads="1"/>
          </p:cNvPicPr>
          <p:nvPr/>
        </p:nvPicPr>
        <p:blipFill>
          <a:blip r:embed="rId3" cstate="print">
            <a:lum bright="6000" contrast="-20000"/>
          </a:blip>
          <a:srcRect/>
          <a:stretch>
            <a:fillRect/>
          </a:stretch>
        </p:blipFill>
        <p:spPr bwMode="auto">
          <a:xfrm>
            <a:off x="3500430" y="5072074"/>
            <a:ext cx="2071702" cy="155199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43636" y="142852"/>
            <a:ext cx="28575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получением прогноза о возможном наводнении осуществляется оповещение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населения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 помощью сирен, через сеть радио- и телевизионного вещания, другими возможными средствами.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Получив предупреждение об угрозе наводнения (затопления), сообщите об этом вашим близким,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соседям.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информации будет сообщено о времени и границах затопления, рекомендации жителям о целесообразном поведении и порядке эвакуации.</a:t>
            </a:r>
          </a:p>
          <a:p>
            <a:r>
              <a:rPr lang="ru-RU" sz="1000" b="1" i="1" dirty="0" smtClean="0"/>
              <a:t> 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эвакуацией для сохранения своего дома следует:</a:t>
            </a:r>
            <a:endParaRPr lang="ru-RU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отключить воду, газ, электричество;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погасить огонь в печах;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перенести на верхние этажи (чердаки) зданий ценные вещи и имущество;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закрыть окна и двери, при необходимости забить окна и двери первых этажей досками или фанерой.</a:t>
            </a:r>
          </a:p>
          <a:p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получении сигнала о начале эвакуации необходимо быстро собрать и взять с собой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документы (в герметичной упаковке), ценности, лекарства;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комплект одежды и обуви по сезону;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запас продуктов питания на несколько дней, затем следовать на объявленный эвакуационный пункт для отправки в безопасные районы.</a:t>
            </a:r>
          </a:p>
          <a:p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Наводнение"/>
          <p:cNvPicPr>
            <a:picLocks noChangeAspect="1" noChangeArrowheads="1"/>
          </p:cNvPicPr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6507099" y="5000636"/>
            <a:ext cx="2136867" cy="150019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5360"/>
            <a:ext cx="278608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внезапном наводнении</a:t>
            </a: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необходимо: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проявить полное самообладание и уверенность, что помощь будет оказана, личным примером и словами воздействовать на окружающих в целях пресечения возникновения паники;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оказать помощь детям и престарелым в первую очередь;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можно быстрее, если затопление в селе или частном секторе, отогнать скот в безопасные места, отдалённые от зоны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затопления;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привести в действие все имеющиеся в Вашем распоряжении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плавсредства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,   при отсутствии их соорудить простейшие плавучие средства из подручных материалов: бревен, досок, автомобильных камер, бочек, бидонов;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 подъеме воды проживающим в многоэтажных домах необходимо подняться на верхние этажи, если дом одноэтажный - занять чердачные помещения;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принять меры, позволяющие спасателям своевременно обнаружить людей, отрезанных водой и нуждающихся в помощи;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а) в светлое время – вывесить на высоком месте полотнища;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б) в тёмное время – подавать световые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сигналы;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вода застала в поле, лесу, то необходимо выйти на возвышенные места, если нет такой возвышенности – забраться на дерево и быть готовым к организованной эвакуации по воде;</a:t>
            </a:r>
          </a:p>
          <a:p>
            <a:pPr algn="ctr"/>
            <a:endParaRPr lang="ru-RU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ПОМНИТЕ! </a:t>
            </a:r>
          </a:p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ЗАТОПЛЕННОЙ МЕСТНОСТИ НЕЛЬЗЯ УПОТРЕБЛЯТЬ В ПИЩУ ПРОДУКТЫ, СОПРИКАСАВШИЕСЯ С ПОСТУПИВШЕЙ ВОДОЙ И ПИТЬ НЕКИПЯЧЁНУЮ ВОДУ.</a:t>
            </a:r>
          </a:p>
          <a:p>
            <a:pPr algn="ctr"/>
            <a:r>
              <a:rPr lang="ru-RU" sz="1000" b="1" dirty="0" smtClean="0">
                <a:solidFill>
                  <a:srgbClr val="C00000"/>
                </a:solidFill>
              </a:rPr>
              <a:t> </a:t>
            </a:r>
          </a:p>
          <a:p>
            <a:pPr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2143116"/>
            <a:ext cx="264320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ГРАЖДАНЕ!</a:t>
            </a:r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ЛЮБОЙ ОБСТАНОВКЕ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ТЕРЯЙТЕ САМООБЛАДАНИЯ,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ПОДДАВАЙТЕСЬ ПАНИКЕ, ДЕЙСТВУЙТЕ БЫСТРО,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БЕЗ СУЕТЫ И УВЕРЕННО!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БУДЬТЕ ВНИМАТЕЛЬНЫ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 РЕЧЕВЫМ СООБЩЕНИЯМ ОРГАНОВ УПРАВЛЕНИЯ ГО И ЧС!</a:t>
            </a:r>
            <a:endParaRPr lang="ru-RU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2050" name="Picture 2" descr="Наводнение 9"/>
          <p:cNvPicPr>
            <a:picLocks noChangeAspect="1" noChangeArrowheads="1"/>
          </p:cNvPicPr>
          <p:nvPr/>
        </p:nvPicPr>
        <p:blipFill>
          <a:blip r:embed="rId2">
            <a:lum bright="6000"/>
          </a:blip>
          <a:srcRect/>
          <a:stretch>
            <a:fillRect/>
          </a:stretch>
        </p:blipFill>
        <p:spPr bwMode="auto">
          <a:xfrm>
            <a:off x="6715140" y="2786058"/>
            <a:ext cx="2071702" cy="2790474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500826" y="2000240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ДЕЙСТВИЯ НАСЕЛЕНИЯ ПРИ НАВОДНЕНИИ (ПАВОДКЕ)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6286500" y="142875"/>
            <a:ext cx="271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Объединенный учебно-методический центр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по ГО и ЧС Тюменской области</a:t>
            </a:r>
            <a:endParaRPr lang="ru-RU" dirty="0"/>
          </a:p>
        </p:txBody>
      </p:sp>
      <p:pic>
        <p:nvPicPr>
          <p:cNvPr id="11" name="Рисунок 5" descr="emerco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571480"/>
            <a:ext cx="1377950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6929438" y="5572125"/>
            <a:ext cx="1928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ПАМЯТКА ЖИТЕЛЮ </a:t>
            </a: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ТЮМЕНСКОЙ </a:t>
            </a:r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г.Тюмень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240" y="214290"/>
            <a:ext cx="27860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проведении спасательных работ</a:t>
            </a:r>
            <a:r>
              <a:rPr lang="ru-RU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неукоснительно выполняйте все требования спасательных подразделений 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формирований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, чтобы не подвергать опасности свою жизнь и жизнь тех, кто Вас спасает.</a:t>
            </a:r>
          </a:p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286248" y="4643446"/>
            <a:ext cx="1000132" cy="1000126"/>
            <a:chOff x="4286248" y="4643446"/>
            <a:chExt cx="1000132" cy="1000126"/>
          </a:xfrm>
        </p:grpSpPr>
        <p:pic>
          <p:nvPicPr>
            <p:cNvPr id="17" name="Picture 3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86248" y="4643446"/>
              <a:ext cx="961744" cy="100012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</p:pic>
        <p:sp>
          <p:nvSpPr>
            <p:cNvPr id="18" name="TextBox 16"/>
            <p:cNvSpPr txBox="1">
              <a:spLocks noChangeArrowheads="1"/>
            </p:cNvSpPr>
            <p:nvPr/>
          </p:nvSpPr>
          <p:spPr bwMode="auto">
            <a:xfrm>
              <a:off x="4572000" y="4714884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</a:rPr>
                <a:t>112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393</Words>
  <PresentationFormat>Экран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Людмила Николаевна Ерженкова</cp:lastModifiedBy>
  <cp:revision>16</cp:revision>
  <dcterms:modified xsi:type="dcterms:W3CDTF">2017-09-05T06:58:31Z</dcterms:modified>
</cp:coreProperties>
</file>